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6858000" cy="9144000" type="screen4x3"/>
  <p:notesSz cx="6799263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176"/>
    <a:srgbClr val="E1CC33"/>
    <a:srgbClr val="A9D86A"/>
    <a:srgbClr val="BFDB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C19F36-F75A-A93F-5194-5A19AB8BDAED}" v="260" dt="2023-11-16T09:36:16.933"/>
    <p1510:client id="{3C2BA514-A603-4D9C-A6A9-288E8BF68AC2}" v="5" dt="2020-02-17T14:41:41.169"/>
    <p1510:client id="{939776A2-D125-4D5C-9318-6EC243B7B539}" v="1" dt="2021-02-01T15:06:05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Vaalea tyyli 3 - Korostu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277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E9D88CF-3AB4-42F2-8D92-819CDB4914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13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7" tIns="47949" rIns="95897" bIns="47949" numCol="1" anchor="t" anchorCtr="0" compatLnSpc="1">
            <a:prstTxWarp prst="textNoShape">
              <a:avLst/>
            </a:prstTxWarp>
          </a:bodyPr>
          <a:lstStyle>
            <a:lvl1pPr defTabSz="95908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6184883-578C-4B2A-955E-C04DCBC8DF5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47" y="1"/>
            <a:ext cx="2945813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7" tIns="47949" rIns="95897" bIns="47949" numCol="1" anchor="t" anchorCtr="0" compatLnSpc="1">
            <a:prstTxWarp prst="textNoShape">
              <a:avLst/>
            </a:prstTxWarp>
          </a:bodyPr>
          <a:lstStyle>
            <a:lvl1pPr algn="r" defTabSz="95908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D1702FC-E105-42FC-BD41-0DA787FD137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364"/>
            <a:ext cx="2945813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7" tIns="47949" rIns="95897" bIns="47949" numCol="1" anchor="b" anchorCtr="0" compatLnSpc="1">
            <a:prstTxWarp prst="textNoShape">
              <a:avLst/>
            </a:prstTxWarp>
          </a:bodyPr>
          <a:lstStyle>
            <a:lvl1pPr defTabSz="95908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8299122C-666D-4760-BEE9-23D289726C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47" y="9432364"/>
            <a:ext cx="2945813" cy="4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97" tIns="47949" rIns="95897" bIns="47949" numCol="1" anchor="b" anchorCtr="0" compatLnSpc="1">
            <a:prstTxWarp prst="textNoShape">
              <a:avLst/>
            </a:prstTxWarp>
          </a:bodyPr>
          <a:lstStyle>
            <a:lvl1pPr algn="r" defTabSz="959016">
              <a:defRPr sz="1200"/>
            </a:lvl1pPr>
          </a:lstStyle>
          <a:p>
            <a:fld id="{E4C8CDE6-A431-42C9-8A65-3EF6DDB0875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39323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CDCA2-5C33-4B3B-B81B-E329338A161A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30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78316"/>
            <a:ext cx="5439410" cy="390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6347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2766"/>
            <a:ext cx="2946347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1B0E9-A36A-495D-B783-320AC9880E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035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11B0E9-A36A-495D-B783-320AC9880E7B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58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348143-92AE-477A-9D45-D9D1D5D398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34E3EB-61F4-4245-92AE-0F4BDB61E7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A28B6D-889C-49D5-8093-5A27A0EB03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F5121-4F40-4AB8-9634-206999663F9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3716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38067D-3CC2-4A38-B24E-763E3E2534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CDD0B-3F41-4593-BCC8-6BC11BBC6C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417504-E8F3-4EFA-813B-8A2B93AABB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18A2FB-5A4B-4BF1-9F4D-B331F12C63A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0824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A17659-04D6-4CA9-A987-2F05575A82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DCC300-73C6-4A2E-94E3-66DC6F898B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085853-1BE4-4BBA-BA1D-73E07576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1B1E50-0E77-49E0-86CE-38984632D62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9066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A33E83-5631-4AAC-97D7-B2EA953C1A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017C51-EFE0-45EF-ABAE-7D939A9815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1D1990-D55A-4E3A-9BA3-2DC7EEC06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3F5F67-7299-49AF-870C-994218E8568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0932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4125A5-C44F-4CCA-925D-3076B790CC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A0F6B2-EBA3-4613-857F-17EB40864B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E1FAE9-414A-4F79-87C4-A63CF03CDD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6A80E-680F-4998-911C-AB790DF9DB2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5213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E3DBB0-AA1F-4202-A709-3FB9854A65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2920DC-0C17-4D75-BE90-F3D1508644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526DA5-03B3-4496-A958-3C271A3518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27A29D-C90E-4F3A-99D7-DDF75C22AB6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8800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92EAEF2-8986-49DB-91F1-916BB671A3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47D0A40-E140-4AA8-89B7-FF085D390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0D1801B-1D97-4A16-8898-DC5623EA0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D0382-2522-4563-9E8D-C67C34C56AB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0903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98BD30C-3FF5-4F39-898C-C136BF7C72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BE15E0-75B0-4D40-88B9-7683CF2BE9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BD961A6-9476-4030-8DE1-1A55A73882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C078DE-8154-4CEA-9602-48800C0AEB1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2539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19E6ED-73A4-4B31-BC88-845BCCE518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37D1E10-F683-4B7D-A886-09C284F780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89395C0-82AF-450B-8EFE-9E5901B3D9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756FA-8D90-410B-823B-86E9EC78E1C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8855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2B8E45-2589-4365-8769-523EB11C1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AE8885-C7D4-4DFA-B9E6-C8A4B22C1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62F1E6-F768-4FB1-BB68-089308C463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2BF69F-202C-483E-BFC2-1066D4C9384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718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EF04A-345A-407C-81AF-98CB995502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3AE6A9-2536-45E2-98E7-36E5533BC6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288181-567D-479A-A190-909F7199C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EC06B-6159-4B8E-AEE3-3B9B38AA393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32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14E411C-C329-42E8-9F3E-C4EC9C10BC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E9AD609-A4E2-4482-9AEB-A6B1F1BC7E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9CEAFF1-4503-47A5-96BB-3B70AE2673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2EDB140-30AF-41B2-892D-0A646BF22B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6E20402-D354-4C3A-B0FC-A4F35832E0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DE9100-3859-46D1-9C03-0F1D162BA6D7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suomenkasper.fi/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mailto:kirsi.vahvanen@ekhva.fi" TargetMode="External"/><Relationship Id="rId4" Type="http://schemas.openxmlformats.org/officeDocument/2006/relationships/hyperlink" Target="mailto:irma.harkonen@ekhva.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kehys 2">
            <a:extLst>
              <a:ext uri="{FF2B5EF4-FFF2-40B4-BE49-F238E27FC236}">
                <a16:creationId xmlns:a16="http://schemas.microsoft.com/office/drawing/2014/main" id="{0A1D82D2-940C-44E1-9AA2-02F90619CF3A}"/>
              </a:ext>
            </a:extLst>
          </p:cNvPr>
          <p:cNvSpPr txBox="1"/>
          <p:nvPr/>
        </p:nvSpPr>
        <p:spPr>
          <a:xfrm>
            <a:off x="206742" y="262551"/>
            <a:ext cx="6336703" cy="10402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’</a:t>
            </a: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OLETKO KOKENUT OMAN LAPSESI HUOSTAANOTON TAI </a:t>
            </a:r>
          </a:p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SIJOITUKSEN KODIN ULKOPUOLELLE?</a:t>
            </a:r>
          </a:p>
          <a:p>
            <a:pPr>
              <a:defRPr/>
            </a:pPr>
            <a:endParaRPr lang="fi-FI" sz="12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0"/>
              </a:spcAft>
            </a:pPr>
            <a:r>
              <a:rPr lang="fi-FI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  <a:r>
              <a:rPr lang="fi-FI" sz="2400" b="1" dirty="0">
                <a:solidFill>
                  <a:srgbClr val="739176"/>
                </a:solidFill>
                <a:latin typeface="Raleway" panose="020B0503030101060003"/>
                <a:ea typeface="Open Sans" panose="020B0606030504020204" pitchFamily="34" charset="0"/>
                <a:cs typeface="Open Sans" panose="020B0606030504020204" pitchFamily="34" charset="0"/>
              </a:rPr>
              <a:t>TERVETULOA </a:t>
            </a:r>
          </a:p>
          <a:p>
            <a:pPr>
              <a:spcAft>
                <a:spcPts val="0"/>
              </a:spcAft>
            </a:pPr>
            <a:r>
              <a:rPr lang="fi-FI" sz="2400" b="1" dirty="0">
                <a:solidFill>
                  <a:srgbClr val="739176"/>
                </a:solidFill>
                <a:latin typeface="Raleway" panose="020B0503030101060003"/>
                <a:ea typeface="Open Sans" panose="020B0606030504020204" pitchFamily="34" charset="0"/>
                <a:cs typeface="Open Sans" panose="020B0606030504020204" pitchFamily="34" charset="0"/>
              </a:rPr>
              <a:t>		</a:t>
            </a:r>
            <a:r>
              <a:rPr lang="fi-FI" sz="2400" b="1" dirty="0">
                <a:solidFill>
                  <a:srgbClr val="E1CC33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VOI</a:t>
            </a:r>
            <a:r>
              <a:rPr lang="fi-FI" sz="2400" b="1" dirty="0">
                <a:solidFill>
                  <a:srgbClr val="739176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KUKKIA</a:t>
            </a:r>
          </a:p>
          <a:p>
            <a:pPr>
              <a:spcAft>
                <a:spcPts val="0"/>
              </a:spcAft>
            </a:pPr>
            <a:r>
              <a:rPr lang="fi-FI" sz="2400" b="1" dirty="0">
                <a:solidFill>
                  <a:srgbClr val="739176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VERTAISTUKIRYHMÄÄN</a:t>
            </a:r>
          </a:p>
          <a:p>
            <a:pPr>
              <a:spcAft>
                <a:spcPts val="0"/>
              </a:spcAft>
            </a:pPr>
            <a:endParaRPr lang="fi-FI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0"/>
              </a:spcAft>
            </a:pPr>
            <a:r>
              <a:rPr lang="fi-FI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Ryhmän tavoitteena on vanhemman oman elämän ja selviytymisen tukeminen ja vanhemmuuden vahvistuminen sekä sitä kautta myös lasten hyvinvoinnin lisääntyminen. Voikukkia-toimintaan osallistuminen on vapaaehtoista.</a:t>
            </a:r>
          </a:p>
          <a:p>
            <a:pPr>
              <a:spcAft>
                <a:spcPts val="0"/>
              </a:spcAft>
            </a:pPr>
            <a:endParaRPr lang="fi-FI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0"/>
              </a:spcAft>
            </a:pP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Lisätietoja valtakunnallisesta Voikukkia-toiminnasta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https://suomenkasper.fi</a:t>
            </a:r>
            <a:endParaRPr lang="fi-FI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0"/>
              </a:spcAft>
            </a:pPr>
            <a:endParaRPr lang="fi-FI" b="1" dirty="0">
              <a:solidFill>
                <a:srgbClr val="73917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r>
              <a:rPr lang="fi-FI" b="1" dirty="0">
                <a:solidFill>
                  <a:srgbClr val="73917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VOIKUKKIA-toiminta Etelä-Karjalan hyvinvointialueella</a:t>
            </a:r>
          </a:p>
          <a:p>
            <a:pPr>
              <a:defRPr/>
            </a:pPr>
            <a:endParaRPr lang="fi-FI" sz="11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Järjestämme </a:t>
            </a:r>
            <a:r>
              <a:rPr lang="fi-FI" sz="1100" b="1" dirty="0">
                <a:solidFill>
                  <a:srgbClr val="73917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VOIKUKKIA-vertaistukiryhmiä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Etelä-Karjalan hyvinvointialueen vanhemmille. Ryhmiä ohjaa koulutettu vertaisohjaaja, joka on kokenut oman lapsensa huostaanoton ja sijoituksen, sekä kaksi koulutettua ammattilaisohjaajaa. Ryhmä on suljettu ja kokoontuu 10 kertaa. Osallistuminen on maksutonta.</a:t>
            </a:r>
          </a:p>
          <a:p>
            <a:pPr>
              <a:defRPr/>
            </a:pP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Kerromme mielellämme lisää ryhmän sisällöstä ja muista ryhmään liittyvistä asioista.</a:t>
            </a:r>
          </a:p>
          <a:p>
            <a:pPr>
              <a:defRPr/>
            </a:pPr>
            <a:endParaRPr lang="fi-FI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r>
              <a:rPr lang="fi-FI" sz="1100" b="1" dirty="0">
                <a:solidFill>
                  <a:srgbClr val="73917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VOIKUKKIA-kahvilassa</a:t>
            </a:r>
            <a:r>
              <a:rPr lang="fi-FI" sz="1100" dirty="0">
                <a:solidFill>
                  <a:srgbClr val="73917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sinulla on mahdollisuus kuulla lisää alueesi Voikukkia-toiminnasta ja tavata muita mukana olevia vanhempia. Seuraava Voikukkia-kahvila järjestetään Etelä-Karjalan hyvinvointialueen rantasaunalla, os. Valto Käkelän katu 28, Lappeenranta, maanantaina </a:t>
            </a:r>
            <a:r>
              <a:rPr lang="fi-FI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10.11.klo 17-19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fi-FI" sz="1100" dirty="0">
                <a:solidFill>
                  <a:srgbClr val="73917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Tervetuloa mukaan!</a:t>
            </a:r>
          </a:p>
          <a:p>
            <a:pPr>
              <a:defRPr/>
            </a:pPr>
            <a:endParaRPr lang="fi-FI" sz="1100" dirty="0">
              <a:solidFill>
                <a:srgbClr val="73917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r>
              <a:rPr lang="fi-FI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Voikukki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a-ohjaajat: Kirsi Horppu, p. 0400 696 405; e-mail: kipa.horppu@gmail.com</a:t>
            </a:r>
          </a:p>
          <a:p>
            <a:pPr>
              <a:defRPr/>
            </a:pP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         Irma Härkönen, p. 0400 154 566;  e-mail: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irma.harkonen@ekhva.fi</a:t>
            </a:r>
            <a:endParaRPr lang="fi-FI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          Hanna </a:t>
            </a:r>
            <a:r>
              <a:rPr lang="fi-FI" sz="110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Praatskonen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p. 040 675 6359; e-mail: hanna.praatskonen@ekhva.fi</a:t>
            </a:r>
          </a:p>
          <a:p>
            <a:pPr>
              <a:defRPr/>
            </a:pPr>
            <a:r>
              <a:rPr lang="fi-FI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             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Kirsi Vahvanen, p. </a:t>
            </a:r>
            <a:r>
              <a:rPr lang="fi-FI" sz="1100" dirty="0">
                <a:latin typeface="Open Sans" panose="020B0606030504020204"/>
              </a:rPr>
              <a:t>040 755 5436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</a:rPr>
              <a:t>;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e-mail: </a:t>
            </a:r>
            <a:r>
              <a:rPr lang="fi-FI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/>
              </a:rPr>
              <a:t>kirsi.vahvanen@ekhva.fi</a:t>
            </a:r>
            <a:endParaRPr lang="fi-FI" sz="11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endParaRPr lang="fi-FI" sz="12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endParaRPr lang="fi-FI" sz="1200" dirty="0">
              <a:solidFill>
                <a:srgbClr val="73917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endParaRPr lang="fi-FI" sz="1200" dirty="0">
              <a:solidFill>
                <a:srgbClr val="73917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br>
              <a:rPr lang="fi-FI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fi-FI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fi-FI" sz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endParaRPr lang="fi-FI" sz="12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endParaRPr lang="fi-FI" sz="12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endParaRPr lang="fi-FI" sz="1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CF1B2F18-C832-48AB-9A20-B431C486BF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742" y="1115616"/>
            <a:ext cx="2103612" cy="78258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D23C458-4534-4297-90A2-9D35328E70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4974" y="250825"/>
            <a:ext cx="2160240" cy="216024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73EFD360-CDD9-FD6A-7027-901C948B9D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6739" y="179512"/>
            <a:ext cx="1619907" cy="22315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Linkitetty_x0020_sivustolle xmlns="60fd79bf-4c46-4e65-a9bf-ba38b27c9df7">true</Linkitetty_x0020_sivustolle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B10DE308AB4D4AA984D18692C8C8C7" ma:contentTypeVersion="12" ma:contentTypeDescription="Luo uusi asiakirja." ma:contentTypeScope="" ma:versionID="51f4ec100b2186aa1f98452dcffd8fd0">
  <xsd:schema xmlns:xsd="http://www.w3.org/2001/XMLSchema" xmlns:xs="http://www.w3.org/2001/XMLSchema" xmlns:p="http://schemas.microsoft.com/office/2006/metadata/properties" xmlns:ns1="http://schemas.microsoft.com/sharepoint/v3" xmlns:ns2="60fd79bf-4c46-4e65-a9bf-ba38b27c9df7" xmlns:ns3="2ee1281f-c276-4604-a798-135bbcc6c5e7" targetNamespace="http://schemas.microsoft.com/office/2006/metadata/properties" ma:root="true" ma:fieldsID="2349df8aaaebf27251c97b369e51f45f" ns1:_="" ns2:_="" ns3:_="">
    <xsd:import namespace="http://schemas.microsoft.com/sharepoint/v3"/>
    <xsd:import namespace="60fd79bf-4c46-4e65-a9bf-ba38b27c9df7"/>
    <xsd:import namespace="2ee1281f-c276-4604-a798-135bbcc6c5e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Linkitetty_x0020_sivustoll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fd79bf-4c46-4e65-a9bf-ba38b27c9df7" elementFormDefault="qualified">
    <xsd:import namespace="http://schemas.microsoft.com/office/2006/documentManagement/types"/>
    <xsd:import namespace="http://schemas.microsoft.com/office/infopath/2007/PartnerControls"/>
    <xsd:element name="Linkitetty_x0020_sivustolle" ma:index="10" nillable="true" ma:displayName="Linkitetty sivustolle" ma:default="0" ma:description="Tähän merkitään onko tiedosto linkitetty materiaalipankin jollekin sivulle." ma:internalName="Linkitetty_x0020_sivustolle">
      <xsd:simpleType>
        <xsd:restriction base="dms:Boolean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1281f-c276-4604-a798-135bbcc6c5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9BB825-3955-4C6A-AF05-9167B14DB5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74275F-C03F-467E-8E22-2E07511CE5C2}">
  <ds:schemaRefs>
    <ds:schemaRef ds:uri="60fd79bf-4c46-4e65-a9bf-ba38b27c9df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2ee1281f-c276-4604-a798-135bbcc6c5e7"/>
    <ds:schemaRef ds:uri="http://purl.org/dc/dcmitype/"/>
    <ds:schemaRef ds:uri="http://schemas.microsoft.com/sharepoint/v3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A2ABA72-1F6B-4812-8586-054DD2B335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0fd79bf-4c46-4e65-a9bf-ba38b27c9df7"/>
    <ds:schemaRef ds:uri="2ee1281f-c276-4604-a798-135bbcc6c5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2684</TotalTime>
  <Words>226</Words>
  <Application>Microsoft Office PowerPoint</Application>
  <PresentationFormat>Näytössä katseltava diaesitys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Raleway</vt:lpstr>
      <vt:lpstr>Oletusrakenne</vt:lpstr>
      <vt:lpstr>PowerPoint-esitys</vt:lpstr>
    </vt:vector>
  </TitlesOfParts>
  <Company>Kuvataidetalo Holmberg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Tanja</dc:creator>
  <cp:lastModifiedBy>Kortman Kitta</cp:lastModifiedBy>
  <cp:revision>166</cp:revision>
  <cp:lastPrinted>2023-04-21T05:02:08Z</cp:lastPrinted>
  <dcterms:created xsi:type="dcterms:W3CDTF">2010-09-06T20:32:17Z</dcterms:created>
  <dcterms:modified xsi:type="dcterms:W3CDTF">2025-10-03T09:54:07Z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0x010100B3B10DE308AB4D4AA984D18692C8C8C7</vt:lpwstr>
  </property>
</Properties>
</file>